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7102475" cy="9388475"/>
  <p:embeddedFontLst>
    <p:embeddedFont>
      <p:font typeface="Boogaloo" panose="020B0604020202020204" charset="0"/>
      <p:regular r:id="rId4"/>
    </p:embeddedFont>
    <p:embeddedFont>
      <p:font typeface="Chelsea Market" panose="020B0604020202020204" charset="0"/>
      <p:regular r:id="rId5"/>
    </p:embeddedFont>
    <p:embeddedFont>
      <p:font typeface="Coming Soon" panose="020B0604020202020204" charset="0"/>
      <p:regular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4" d="100"/>
          <a:sy n="74" d="100"/>
        </p:scale>
        <p:origin x="1584" y="5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704850"/>
            <a:ext cx="272097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e0ec69d9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04850"/>
            <a:ext cx="271938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e0ec69d9f_0_0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543900" y="1494000"/>
            <a:ext cx="3040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dirty="0">
                <a:latin typeface="Boogaloo" panose="020B0604020202020204" charset="0"/>
                <a:ea typeface="Annie Use Your Telescope"/>
                <a:cs typeface="Annie Use Your Telescope"/>
                <a:sym typeface="Annie Use Your Telescope"/>
              </a:rPr>
              <a:t>October 31, 2022</a:t>
            </a:r>
            <a:endParaRPr sz="2600" dirty="0">
              <a:latin typeface="Boogaloo" panose="020B0604020202020204" charset="0"/>
              <a:ea typeface="Annie Use Your Telescope"/>
              <a:cs typeface="Annie Use Your Telescope"/>
              <a:sym typeface="Annie Use Your Telescope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791550" y="3012000"/>
            <a:ext cx="3000000" cy="2839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READING</a:t>
            </a:r>
            <a:endParaRPr sz="2200" dirty="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oming Soon" panose="020B0604020202020204" charset="0"/>
                <a:ea typeface="Coming Soon"/>
                <a:cs typeface="Coming Soon"/>
                <a:sym typeface="Coming Soon"/>
              </a:rPr>
              <a:t>Letters: Hh &amp; Tt </a:t>
            </a:r>
            <a:endParaRPr sz="1600" dirty="0">
              <a:solidFill>
                <a:schemeClr val="dk1"/>
              </a:solidFill>
              <a:latin typeface="Coming Soon" panose="020B0604020202020204" charset="0"/>
              <a:ea typeface="Coming Soon"/>
              <a:cs typeface="Coming Soon"/>
              <a:sym typeface="Coming Soo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oming Soon" panose="020B0604020202020204" charset="0"/>
                <a:ea typeface="Coming Soon"/>
                <a:cs typeface="Coming Soon"/>
                <a:sym typeface="Coming Soon"/>
              </a:rPr>
              <a:t>Sight Words:</a:t>
            </a:r>
            <a:endParaRPr sz="1600" dirty="0">
              <a:solidFill>
                <a:schemeClr val="dk1"/>
              </a:solidFill>
              <a:latin typeface="Coming Soon" panose="020B0604020202020204" charset="0"/>
              <a:ea typeface="Coming Soon"/>
              <a:cs typeface="Coming Soon"/>
              <a:sym typeface="Coming Soo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oming Soon" panose="020B0604020202020204" charset="0"/>
                <a:ea typeface="Coming Soon"/>
                <a:cs typeface="Coming Soon"/>
                <a:sym typeface="Coming Soon"/>
              </a:rPr>
              <a:t>a, the, and, go, had, he, I, see, has, you, we, of, am, at, to</a:t>
            </a:r>
            <a:endParaRPr sz="1600" dirty="0">
              <a:solidFill>
                <a:schemeClr val="dk1"/>
              </a:solidFill>
              <a:latin typeface="Coming Soon" panose="020B0604020202020204" charset="0"/>
              <a:ea typeface="Coming Soon"/>
              <a:cs typeface="Coming Soon"/>
              <a:sym typeface="Coming Soo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oming Soon" panose="020B0604020202020204" charset="0"/>
                <a:ea typeface="Coming Soon"/>
                <a:cs typeface="Coming Soon"/>
                <a:sym typeface="Coming Soon"/>
              </a:rPr>
              <a:t>Comprehension Skill: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dk1"/>
                </a:solidFill>
                <a:latin typeface="Coming Soon" panose="020B0604020202020204" charset="0"/>
                <a:ea typeface="Coming Soon"/>
                <a:cs typeface="Coming Soon"/>
                <a:sym typeface="Coming Soon"/>
              </a:rPr>
              <a:t>Making Connections &amp; Summarizing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1600" dirty="0">
              <a:solidFill>
                <a:schemeClr val="dk1"/>
              </a:solidFill>
              <a:latin typeface="Coming Soon" panose="020B0604020202020204" charset="0"/>
              <a:ea typeface="Coming Soon"/>
              <a:cs typeface="Coming Soon"/>
              <a:sym typeface="Coming Soo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067400" y="3012000"/>
            <a:ext cx="3000000" cy="1901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chemeClr val="dk1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MATH</a:t>
            </a:r>
            <a:endParaRPr sz="2200" dirty="0">
              <a:solidFill>
                <a:schemeClr val="dk1"/>
              </a:solidFill>
              <a:latin typeface="Chelsea Market"/>
              <a:ea typeface="Chelsea Market"/>
              <a:cs typeface="Chelsea Market"/>
              <a:sym typeface="Chelsea Market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Problem Solving</a:t>
            </a:r>
            <a:endParaRPr sz="2500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Numbers 11-20</a:t>
            </a:r>
            <a:endParaRPr sz="2500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Counting to 50</a:t>
            </a:r>
            <a:endParaRPr sz="2500" dirty="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19375" y="6784450"/>
            <a:ext cx="3505500" cy="1671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oogaloo"/>
              <a:buChar char="❏"/>
            </a:pPr>
            <a:r>
              <a:rPr lang="en" sz="1200" dirty="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rPr>
              <a:t>Thursday November 10, 2022 @ 5:30 Fall Festival; information to come</a:t>
            </a: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oogaloo"/>
              <a:buChar char="❏"/>
            </a:pPr>
            <a:r>
              <a:rPr lang="en" sz="1200" dirty="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rPr>
              <a:t>NO SCHOOL ON FRIDAY NOVEMBER 11, 2022; VETERANS DAY</a:t>
            </a: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Boogaloo"/>
              <a:buChar char="❏"/>
            </a:pPr>
            <a:r>
              <a:rPr lang="en" sz="1200" dirty="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rPr>
              <a:t>Kindergarten Powwow November 17, 2022; information to come</a:t>
            </a:r>
          </a:p>
          <a:p>
            <a:pPr marL="16510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</a:pPr>
            <a:endParaRPr lang="en" sz="1200" dirty="0">
              <a:solidFill>
                <a:schemeClr val="dk1"/>
              </a:solidFill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314800" y="9107925"/>
            <a:ext cx="5267100" cy="8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oogaloo"/>
                <a:ea typeface="Boogaloo"/>
                <a:cs typeface="Boogaloo"/>
                <a:sym typeface="Boogaloo"/>
              </a:rPr>
              <a:t>Please practice letter naming, high frequency words, and numbers naming 	Monday-Thursday.</a:t>
            </a:r>
            <a:endParaRPr>
              <a:latin typeface="Boogaloo"/>
              <a:ea typeface="Boogaloo"/>
              <a:cs typeface="Boogaloo"/>
              <a:sym typeface="Boogalo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4067400" y="6949900"/>
            <a:ext cx="3514500" cy="1692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>
                <a:latin typeface="Boogaloo"/>
                <a:ea typeface="Boogaloo"/>
                <a:cs typeface="Boogaloo"/>
                <a:sym typeface="Boogaloo"/>
              </a:rPr>
              <a:t>Send in one shoe lace &amp; feathers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>
                <a:latin typeface="Boogaloo"/>
                <a:ea typeface="Boogaloo"/>
                <a:cs typeface="Boogaloo"/>
                <a:sym typeface="Boogaloo"/>
              </a:rPr>
              <a:t>PLEASE sign and return report cards.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rPr>
              <a:t>Join Remind 81010 @mrsadlersk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>
                <a:latin typeface="Boogaloo"/>
                <a:ea typeface="Boogaloo"/>
                <a:cs typeface="Boogaloo"/>
                <a:sym typeface="Boogaloo"/>
              </a:rPr>
              <a:t>Your child should bring home a Pre-Decodable at least once a week, please listen to them read and sign the decodable.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Boogaloo"/>
              <a:ea typeface="Boogaloo"/>
              <a:cs typeface="Boogaloo"/>
              <a:sym typeface="Boogalo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148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Boogaloo</vt:lpstr>
      <vt:lpstr>Chelsea Market</vt:lpstr>
      <vt:lpstr>Coming Soon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Adler.Tina</dc:creator>
  <cp:lastModifiedBy>Adler.Tina</cp:lastModifiedBy>
  <cp:revision>6</cp:revision>
  <cp:lastPrinted>2022-10-07T13:26:27Z</cp:lastPrinted>
  <dcterms:modified xsi:type="dcterms:W3CDTF">2022-10-27T21:13:18Z</dcterms:modified>
</cp:coreProperties>
</file>